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4660"/>
  </p:normalViewPr>
  <p:slideViewPr>
    <p:cSldViewPr>
      <p:cViewPr varScale="1">
        <p:scale>
          <a:sx n="79" d="100"/>
          <a:sy n="79" d="100"/>
        </p:scale>
        <p:origin x="-13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1450803-E379-4551-A8AB-9B58E3AAEDE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25F6C01-AEA4-4A45-8EE6-691009A8BA42}" type="datetimeFigureOut">
              <a:rPr lang="tr-TR" smtClean="0"/>
              <a:pPr/>
              <a:t>03.04.2013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91450803-E379-4551-A8AB-9B58E3AAEDEA}"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25F6C01-AEA4-4A45-8EE6-691009A8BA42}" type="datetimeFigureOut">
              <a:rPr lang="tr-TR" smtClean="0"/>
              <a:pPr/>
              <a:t>03.04.2013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1450803-E379-4551-A8AB-9B58E3AAEDEA}"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tr.wikipedia.org/wiki/D%C3%BCzlem" TargetMode="External"/><Relationship Id="rId2" Type="http://schemas.openxmlformats.org/officeDocument/2006/relationships/hyperlink" Target="http://tr.wikipedia.org/wiki/Do%C4%9Fru"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tr.wikipedia.org/wiki/Dosya:Right_angle.svg" TargetMode="External"/><Relationship Id="rId4" Type="http://schemas.openxmlformats.org/officeDocument/2006/relationships/hyperlink" Target="http://www.sorub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solidFill>
                  <a:srgbClr val="FFFF00"/>
                </a:solidFill>
              </a:rPr>
              <a:t>AÇI </a:t>
            </a:r>
            <a:r>
              <a:rPr lang="tr-TR" dirty="0" smtClean="0">
                <a:solidFill>
                  <a:srgbClr val="002060"/>
                </a:solidFill>
              </a:rPr>
              <a:t>ÇEŞİTLERİ</a:t>
            </a:r>
            <a:endParaRPr lang="tr-TR" dirty="0">
              <a:solidFill>
                <a:srgbClr val="FFFF00"/>
              </a:solidFill>
            </a:endParaRPr>
          </a:p>
        </p:txBody>
      </p:sp>
      <p:sp>
        <p:nvSpPr>
          <p:cNvPr id="3" name="2 Alt Başlık"/>
          <p:cNvSpPr>
            <a:spLocks noGrp="1"/>
          </p:cNvSpPr>
          <p:nvPr>
            <p:ph type="subTitle" idx="1"/>
          </p:nvPr>
        </p:nvSpPr>
        <p:spPr/>
        <p:txBody>
          <a:bodyPr/>
          <a:lstStyle/>
          <a:p>
            <a:endParaRPr lang="tr-TR" dirty="0"/>
          </a:p>
        </p:txBody>
      </p:sp>
      <p:sp>
        <p:nvSpPr>
          <p:cNvPr id="4" name="3 Sağ Ok"/>
          <p:cNvSpPr/>
          <p:nvPr/>
        </p:nvSpPr>
        <p:spPr>
          <a:xfrm rot="16200000" flipV="1">
            <a:off x="6948263" y="2348880"/>
            <a:ext cx="576064" cy="20162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ağ Ok"/>
          <p:cNvSpPr/>
          <p:nvPr/>
        </p:nvSpPr>
        <p:spPr>
          <a:xfrm rot="16200000">
            <a:off x="1814544" y="2370032"/>
            <a:ext cx="546360" cy="1944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242"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BENİ DİNLEDİĞİNİZ İÇİN TEŞEKKÜRLER </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1267" name="Picture 3"/>
          <p:cNvPicPr>
            <a:picLocks noGrp="1" noChangeAspect="1" noChangeArrowheads="1" noCrop="1"/>
          </p:cNvPicPr>
          <p:nvPr>
            <p:ph idx="1"/>
          </p:nvPr>
        </p:nvPicPr>
        <p:blipFill>
          <a:blip r:embed="rId2" cstate="print"/>
          <a:srcRect/>
          <a:stretch>
            <a:fillRect/>
          </a:stretch>
        </p:blipFill>
        <p:spPr bwMode="auto">
          <a:xfrm>
            <a:off x="-36512" y="27384"/>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FF00"/>
                </a:solidFill>
              </a:rPr>
              <a:t>AÇI </a:t>
            </a:r>
            <a:r>
              <a:rPr lang="tr-TR" dirty="0" smtClean="0">
                <a:solidFill>
                  <a:srgbClr val="002060"/>
                </a:solidFill>
              </a:rPr>
              <a:t>NEDİR ?</a:t>
            </a:r>
            <a:br>
              <a:rPr lang="tr-TR" dirty="0" smtClean="0">
                <a:solidFill>
                  <a:srgbClr val="002060"/>
                </a:solidFill>
              </a:rPr>
            </a:br>
            <a:endParaRPr lang="tr-TR" dirty="0">
              <a:solidFill>
                <a:srgbClr val="FFFF00"/>
              </a:solidFill>
            </a:endParaRPr>
          </a:p>
        </p:txBody>
      </p:sp>
      <p:sp>
        <p:nvSpPr>
          <p:cNvPr id="3" name="2 İçerik Yer Tutucusu"/>
          <p:cNvSpPr>
            <a:spLocks noGrp="1"/>
          </p:cNvSpPr>
          <p:nvPr>
            <p:ph idx="1"/>
          </p:nvPr>
        </p:nvSpPr>
        <p:spPr/>
        <p:txBody>
          <a:bodyPr>
            <a:normAutofit/>
          </a:bodyPr>
          <a:lstStyle/>
          <a:p>
            <a:r>
              <a:rPr lang="tr-TR" dirty="0"/>
              <a:t>Başlangıç noktası aynı olan iki ışının birleşmesi sonucu </a:t>
            </a:r>
            <a:r>
              <a:rPr lang="tr-TR" dirty="0" err="1"/>
              <a:t>açımeydana</a:t>
            </a:r>
            <a:r>
              <a:rPr lang="tr-TR" dirty="0"/>
              <a:t> gelir.İki ışının başlangıç noktası olan ortak uç,açının köşesidir.Oluşan açı, bulunduğu düzlemi iç bölge ve dış bölge olmak üzere ikiye ayırır.Açının kolları arasında kalan bölgeye açının iç bölgesi,kolları dışında kalan bölgeye açının dış bölgesi denir.Birde açının üzeri yani kendisi vardır.Bu iki bölgede olmayan noktalar açının üzerinde olur.</a:t>
            </a:r>
            <a:br>
              <a:rPr lang="tr-TR" dirty="0"/>
            </a:b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B050"/>
                </a:solidFill>
              </a:rPr>
              <a:t>DİK </a:t>
            </a:r>
            <a:r>
              <a:rPr lang="tr-TR" dirty="0" smtClean="0">
                <a:solidFill>
                  <a:srgbClr val="FF0000"/>
                </a:solidFill>
              </a:rPr>
              <a:t>AÇI </a:t>
            </a:r>
            <a:r>
              <a:rPr lang="tr-TR" dirty="0" smtClean="0">
                <a:solidFill>
                  <a:srgbClr val="0070C0"/>
                </a:solidFill>
              </a:rPr>
              <a:t>NEDİR ?</a:t>
            </a:r>
            <a:br>
              <a:rPr lang="tr-TR" dirty="0" smtClean="0">
                <a:solidFill>
                  <a:srgbClr val="0070C0"/>
                </a:solidFill>
              </a:rPr>
            </a:br>
            <a:endParaRPr lang="tr-TR" dirty="0">
              <a:solidFill>
                <a:srgbClr val="00B050"/>
              </a:solidFill>
            </a:endParaRPr>
          </a:p>
        </p:txBody>
      </p:sp>
      <p:sp>
        <p:nvSpPr>
          <p:cNvPr id="3" name="2 İçerik Yer Tutucusu"/>
          <p:cNvSpPr>
            <a:spLocks noGrp="1"/>
          </p:cNvSpPr>
          <p:nvPr>
            <p:ph idx="1"/>
          </p:nvPr>
        </p:nvSpPr>
        <p:spPr/>
        <p:txBody>
          <a:bodyPr/>
          <a:lstStyle/>
          <a:p>
            <a:r>
              <a:rPr lang="tr-TR" dirty="0" smtClean="0"/>
              <a:t>Geometri ve Trigonometride </a:t>
            </a:r>
            <a:r>
              <a:rPr lang="tr-TR" b="1" dirty="0" smtClean="0"/>
              <a:t>dik açı</a:t>
            </a:r>
            <a:r>
              <a:rPr lang="tr-TR" baseline="30000" dirty="0" smtClean="0">
                <a:hlinkClick r:id=""/>
              </a:rPr>
              <a:t>[1]</a:t>
            </a:r>
            <a:r>
              <a:rPr lang="tr-TR" dirty="0" smtClean="0"/>
              <a:t> , iki </a:t>
            </a:r>
            <a:r>
              <a:rPr lang="tr-TR" dirty="0" smtClean="0">
                <a:hlinkClick r:id="rId2" tooltip="Doğru"/>
              </a:rPr>
              <a:t>doğru</a:t>
            </a:r>
            <a:r>
              <a:rPr lang="tr-TR" dirty="0" smtClean="0"/>
              <a:t>, kesit veya </a:t>
            </a:r>
            <a:r>
              <a:rPr lang="tr-TR" dirty="0" smtClean="0">
                <a:hlinkClick r:id="rId3" tooltip="Düzlem"/>
              </a:rPr>
              <a:t>düzlem</a:t>
            </a:r>
            <a:r>
              <a:rPr lang="tr-TR" dirty="0" smtClean="0"/>
              <a:t> arasındaki 90 derecelik açıdır. Kendi etrafında çeyrek devire </a:t>
            </a:r>
            <a:r>
              <a:rPr lang="tr-TR" dirty="0" err="1" smtClean="0"/>
              <a:t>tekabûl</a:t>
            </a:r>
            <a:r>
              <a:rPr lang="tr-TR" dirty="0" smtClean="0"/>
              <a:t> eder</a:t>
            </a:r>
            <a:r>
              <a:rPr lang="tr-TR" dirty="0" smtClean="0"/>
              <a:t>. </a:t>
            </a:r>
            <a:r>
              <a:rPr lang="tr-TR" sz="2400" dirty="0" smtClean="0">
                <a:hlinkClick r:id="rId4"/>
              </a:rPr>
              <a:t>www.</a:t>
            </a:r>
            <a:r>
              <a:rPr lang="tr-TR" sz="2400" dirty="0" err="1" smtClean="0">
                <a:hlinkClick r:id="rId4"/>
              </a:rPr>
              <a:t>sorubak</a:t>
            </a:r>
            <a:r>
              <a:rPr lang="tr-TR" sz="2400" dirty="0" smtClean="0">
                <a:hlinkClick r:id="rId4"/>
              </a:rPr>
              <a:t>.com</a:t>
            </a:r>
            <a:endParaRPr lang="tr-TR" dirty="0"/>
          </a:p>
        </p:txBody>
      </p:sp>
      <p:pic>
        <p:nvPicPr>
          <p:cNvPr id="1026" name="Picture 2" descr="Right angle.svg">
            <a:hlinkClick r:id="rId5"/>
          </p:cNvPr>
          <p:cNvPicPr>
            <a:picLocks noChangeAspect="1" noChangeArrowheads="1"/>
          </p:cNvPicPr>
          <p:nvPr/>
        </p:nvPicPr>
        <p:blipFill>
          <a:blip r:embed="rId6" cstate="print"/>
          <a:srcRect/>
          <a:stretch>
            <a:fillRect/>
          </a:stretch>
        </p:blipFill>
        <p:spPr bwMode="auto">
          <a:xfrm>
            <a:off x="109538" y="-685800"/>
            <a:ext cx="1428750" cy="142875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20130206_152820.jpg"/>
          <p:cNvPicPr>
            <a:picLocks noGrp="1" noChangeAspect="1"/>
          </p:cNvPicPr>
          <p:nvPr>
            <p:ph idx="1"/>
          </p:nvPr>
        </p:nvPicPr>
        <p:blipFill>
          <a:blip r:embed="rId2" cstate="print"/>
          <a:stretch>
            <a:fillRect/>
          </a:stretch>
        </p:blipFill>
        <p:spPr>
          <a:xfrm>
            <a:off x="1506682" y="4021816"/>
            <a:ext cx="6130636" cy="216131"/>
          </a:xfrm>
        </p:spPr>
      </p:pic>
      <p:pic>
        <p:nvPicPr>
          <p:cNvPr id="717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7030A0"/>
                </a:solidFill>
              </a:rPr>
              <a:t>DAR </a:t>
            </a:r>
            <a:r>
              <a:rPr lang="tr-TR" dirty="0" smtClean="0">
                <a:solidFill>
                  <a:srgbClr val="002060"/>
                </a:solidFill>
              </a:rPr>
              <a:t>AÇI</a:t>
            </a:r>
            <a:endParaRPr lang="tr-TR" dirty="0">
              <a:solidFill>
                <a:srgbClr val="7030A0"/>
              </a:solidFill>
            </a:endParaRPr>
          </a:p>
        </p:txBody>
      </p:sp>
      <p:sp>
        <p:nvSpPr>
          <p:cNvPr id="3" name="2 İçerik Yer Tutucusu"/>
          <p:cNvSpPr>
            <a:spLocks noGrp="1"/>
          </p:cNvSpPr>
          <p:nvPr>
            <p:ph idx="1"/>
          </p:nvPr>
        </p:nvSpPr>
        <p:spPr/>
        <p:txBody>
          <a:bodyPr/>
          <a:lstStyle/>
          <a:p>
            <a:r>
              <a:rPr lang="tr-TR" b="1" dirty="0" smtClean="0"/>
              <a:t>:</a:t>
            </a:r>
            <a:r>
              <a:rPr lang="tr-TR" dirty="0" smtClean="0"/>
              <a:t> Ölçüsü 90° ile 0° arasında olan açıdır</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8194"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GENİŞ AÇI</a:t>
            </a:r>
            <a:endParaRPr lang="tr-TR" dirty="0"/>
          </a:p>
        </p:txBody>
      </p:sp>
      <p:sp>
        <p:nvSpPr>
          <p:cNvPr id="3" name="2 İçerik Yer Tutucusu"/>
          <p:cNvSpPr>
            <a:spLocks noGrp="1"/>
          </p:cNvSpPr>
          <p:nvPr>
            <p:ph idx="1"/>
          </p:nvPr>
        </p:nvSpPr>
        <p:spPr/>
        <p:txBody>
          <a:bodyPr/>
          <a:lstStyle/>
          <a:p>
            <a:r>
              <a:rPr lang="tr-TR" dirty="0" smtClean="0"/>
              <a:t>:Ölçüsü 90º`den büyük 180º`den</a:t>
            </a:r>
          </a:p>
          <a:p>
            <a:r>
              <a:rPr lang="tr-TR" dirty="0" smtClean="0"/>
              <a:t>küçük olan açıya </a:t>
            </a:r>
            <a:r>
              <a:rPr lang="tr-TR" u="sng" dirty="0" smtClean="0"/>
              <a:t>GENİŞ AÇI</a:t>
            </a:r>
            <a:r>
              <a:rPr lang="tr-TR" dirty="0" smtClean="0"/>
              <a:t> denir.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9218"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2060"/>
                </a:solidFill>
              </a:rPr>
              <a:t>DOĞRU AÇI</a:t>
            </a:r>
            <a:endParaRPr lang="tr-TR" dirty="0">
              <a:solidFill>
                <a:srgbClr val="002060"/>
              </a:solidFill>
            </a:endParaRPr>
          </a:p>
        </p:txBody>
      </p:sp>
      <p:sp>
        <p:nvSpPr>
          <p:cNvPr id="3" name="2 İçerik Yer Tutucusu"/>
          <p:cNvSpPr>
            <a:spLocks noGrp="1"/>
          </p:cNvSpPr>
          <p:nvPr>
            <p:ph idx="1"/>
          </p:nvPr>
        </p:nvSpPr>
        <p:spPr/>
        <p:txBody>
          <a:bodyPr/>
          <a:lstStyle/>
          <a:p>
            <a:r>
              <a:rPr lang="tr-TR" dirty="0"/>
              <a:t>Ölçüsü 180° olan açıdır. Düz açıda denir.</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TotalTime>
  <Words>134</Words>
  <Application>Microsoft Office PowerPoint</Application>
  <PresentationFormat>Ekran Gösterisi (4:3)</PresentationFormat>
  <Paragraphs>13</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Akış</vt:lpstr>
      <vt:lpstr>AÇI ÇEŞİTLERİ</vt:lpstr>
      <vt:lpstr>AÇI NEDİR ? </vt:lpstr>
      <vt:lpstr>DİK AÇI NEDİR ? </vt:lpstr>
      <vt:lpstr>Slayt 4</vt:lpstr>
      <vt:lpstr>DAR AÇI</vt:lpstr>
      <vt:lpstr>Slayt 6</vt:lpstr>
      <vt:lpstr>GENİŞ AÇI</vt:lpstr>
      <vt:lpstr>Slayt 8</vt:lpstr>
      <vt:lpstr>DOĞRU AÇI</vt:lpstr>
      <vt:lpstr>Slayt 10</vt:lpstr>
      <vt:lpstr>Slayt 11</vt:lpstr>
      <vt:lpstr>Slayt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pc</dc:creator>
  <cp:keywords>www.sorubak.com</cp:keywords>
  <dc:description>www.sorubak.com</dc:description>
  <cp:lastModifiedBy>Dogan</cp:lastModifiedBy>
  <cp:revision>8</cp:revision>
  <dcterms:created xsi:type="dcterms:W3CDTF">2013-03-31T16:27:59Z</dcterms:created>
  <dcterms:modified xsi:type="dcterms:W3CDTF">2013-04-03T13:01:01Z</dcterms:modified>
  <cp:category>www.sorubak.com</cp:category>
</cp:coreProperties>
</file>